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60" r:id="rId3"/>
    <p:sldId id="258" r:id="rId4"/>
    <p:sldId id="263" r:id="rId5"/>
    <p:sldId id="264" r:id="rId6"/>
    <p:sldId id="257" r:id="rId7"/>
    <p:sldId id="256" r:id="rId8"/>
    <p:sldId id="259" r:id="rId9"/>
    <p:sldId id="261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F8F7-B297-C14D-AA41-CBD704DC7483}" type="datetimeFigureOut">
              <a:rPr lang="fr-FR" smtClean="0"/>
              <a:pPr/>
              <a:t>6/03/22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1594-2CF1-1640-A871-A5AF39688B5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Graine de reporters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fr-FR" sz="48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</a:rPr>
              <a:t>L’acidification des océans </a:t>
            </a:r>
          </a:p>
          <a:p>
            <a:pPr algn="ctr">
              <a:lnSpc>
                <a:spcPct val="200000"/>
              </a:lnSpc>
              <a:buNone/>
            </a:pPr>
            <a:endParaRPr lang="fr-FR" sz="4800" dirty="0" smtClean="0">
              <a:effectLst>
                <a:glow rad="101600">
                  <a:schemeClr val="accent1">
                    <a:alpha val="75000"/>
                  </a:schemeClr>
                </a:glow>
              </a:effectLst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lang="fr-FR" sz="4800" dirty="0" smtClean="0"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Arial"/>
              </a:rPr>
              <a:t>Collège André Malraux – </a:t>
            </a:r>
          </a:p>
          <a:p>
            <a:pPr algn="ctr">
              <a:lnSpc>
                <a:spcPct val="200000"/>
              </a:lnSpc>
              <a:buNone/>
            </a:pPr>
            <a:r>
              <a:rPr lang="fr-FR" sz="4800" dirty="0" smtClean="0"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Arial"/>
              </a:rPr>
              <a:t>Classe de 3</a:t>
            </a:r>
            <a:r>
              <a:rPr lang="fr-FR" sz="4800" baseline="30000" dirty="0" smtClean="0"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Arial"/>
              </a:rPr>
              <a:t>ème</a:t>
            </a:r>
            <a:r>
              <a:rPr lang="fr-FR" sz="4800" dirty="0" smtClean="0"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Arial"/>
              </a:rPr>
              <a:t> 1</a:t>
            </a:r>
            <a:endParaRPr lang="fr-FR" sz="4800" dirty="0">
              <a:effectLst>
                <a:glow rad="101600">
                  <a:srgbClr val="FF6600">
                    <a:alpha val="75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fr-FR" sz="4400" dirty="0" smtClean="0">
                <a:effectLst>
                  <a:glow rad="101600">
                    <a:srgbClr val="3366FF">
                      <a:alpha val="75000"/>
                    </a:srgbClr>
                  </a:glow>
                </a:effectLst>
                <a:latin typeface="Arial"/>
              </a:rPr>
              <a:t>L’eau est source de vie, préservons la pour notre survie </a:t>
            </a:r>
            <a:endParaRPr lang="fr-FR" sz="4400" dirty="0">
              <a:effectLst>
                <a:glow rad="101600">
                  <a:srgbClr val="3366FF">
                    <a:alpha val="75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glow rad="101600">
                    <a:srgbClr val="660066">
                      <a:alpha val="75000"/>
                    </a:srgbClr>
                  </a:glow>
                </a:effectLst>
                <a:latin typeface="Arial"/>
              </a:rPr>
              <a:t>Plastique à la loupe - </a:t>
            </a:r>
            <a:r>
              <a:rPr lang="fr-FR" dirty="0" err="1" smtClean="0">
                <a:effectLst>
                  <a:glow rad="101600">
                    <a:srgbClr val="660066">
                      <a:alpha val="75000"/>
                    </a:srgbClr>
                  </a:glow>
                </a:effectLst>
                <a:latin typeface="Arial"/>
              </a:rPr>
              <a:t>Macrodéchets</a:t>
            </a:r>
            <a:endParaRPr lang="fr-FR" dirty="0">
              <a:effectLst>
                <a:glow rad="101600">
                  <a:srgbClr val="660066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chemeClr val="accent2">
                      <a:lumMod val="60000"/>
                      <a:lumOff val="40000"/>
                      <a:alpha val="75000"/>
                    </a:schemeClr>
                  </a:glow>
                </a:effectLst>
                <a:latin typeface="Arial"/>
              </a:rPr>
              <a:t>L’activité humaine </a:t>
            </a:r>
            <a:endParaRPr lang="fr-FR" dirty="0">
              <a:effectLst>
                <a:glow rad="101600">
                  <a:schemeClr val="accent2">
                    <a:lumMod val="60000"/>
                    <a:lumOff val="40000"/>
                    <a:alpha val="75000"/>
                  </a:scheme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glow rad="101600">
                    <a:schemeClr val="accent5">
                      <a:lumMod val="75000"/>
                      <a:alpha val="75000"/>
                    </a:schemeClr>
                  </a:glow>
                </a:effectLst>
                <a:latin typeface="Arial"/>
              </a:rPr>
              <a:t>Production de dioxyde de carbone </a:t>
            </a:r>
            <a:endParaRPr lang="fr-FR" dirty="0">
              <a:effectLst>
                <a:glow rad="101600">
                  <a:schemeClr val="accent5">
                    <a:lumMod val="75000"/>
                    <a:alpha val="75000"/>
                  </a:scheme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229599" cy="49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chemeClr val="accent3">
                      <a:lumMod val="75000"/>
                      <a:alpha val="75000"/>
                    </a:schemeClr>
                  </a:glow>
                </a:effectLst>
                <a:latin typeface="Arial"/>
              </a:rPr>
              <a:t>Le Potentiel Hydrogène </a:t>
            </a:r>
            <a:endParaRPr lang="fr-FR" dirty="0">
              <a:effectLst>
                <a:glow rad="101600">
                  <a:schemeClr val="accent3">
                    <a:lumMod val="75000"/>
                    <a:alpha val="75000"/>
                  </a:scheme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rgbClr val="660066">
                      <a:alpha val="75000"/>
                    </a:srgbClr>
                  </a:glow>
                </a:effectLst>
                <a:latin typeface="Arial"/>
              </a:rPr>
              <a:t>Disparition du plancton</a:t>
            </a:r>
            <a:endParaRPr lang="fr-FR" dirty="0">
              <a:effectLst>
                <a:glow rad="101600">
                  <a:srgbClr val="660066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7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60637"/>
            <a:ext cx="7772400" cy="46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5800" y="436946"/>
            <a:ext cx="59234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effectLst>
                  <a:glow rad="101600">
                    <a:schemeClr val="accent5">
                      <a:lumMod val="60000"/>
                      <a:lumOff val="40000"/>
                      <a:alpha val="75000"/>
                    </a:schemeClr>
                  </a:glow>
                </a:effectLst>
                <a:latin typeface="Arial"/>
              </a:rPr>
              <a:t>Disparition des coraux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chemeClr val="accent6">
                      <a:alpha val="75000"/>
                    </a:schemeClr>
                  </a:glow>
                </a:effectLst>
                <a:latin typeface="Arial"/>
              </a:rPr>
              <a:t>Disparition des espèces </a:t>
            </a:r>
            <a:endParaRPr lang="fr-FR" dirty="0">
              <a:effectLst>
                <a:glow rad="101600">
                  <a:schemeClr val="accent6">
                    <a:alpha val="75000"/>
                  </a:scheme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rial"/>
              </a:rPr>
              <a:t>Préservons notre terre</a:t>
            </a:r>
            <a:endParaRPr lang="fr-FR" dirty="0">
              <a:effectLst>
                <a:glow rad="101600">
                  <a:srgbClr val="008000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0200"/>
            <a:ext cx="7921172" cy="43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</Words>
  <Application>Microsoft Macintosh PowerPoint</Application>
  <PresentationFormat>Présentation à l'écran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Graine de reporters scientifiques</vt:lpstr>
      <vt:lpstr>Plastique à la loupe - Macrodéchets</vt:lpstr>
      <vt:lpstr>L’activité humaine </vt:lpstr>
      <vt:lpstr>Production de dioxyde de carbone </vt:lpstr>
      <vt:lpstr>Le Potentiel Hydrogène </vt:lpstr>
      <vt:lpstr>Disparition du plancton</vt:lpstr>
      <vt:lpstr>Diapositive 7</vt:lpstr>
      <vt:lpstr>Disparition des espèces </vt:lpstr>
      <vt:lpstr>Préservons notre terre</vt:lpstr>
      <vt:lpstr>Diapositive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Graine de reporters scientifiques</dc:title>
  <dc:creator>Caroline  Guillard</dc:creator>
  <cp:lastModifiedBy>Caroline  Guillard</cp:lastModifiedBy>
  <cp:revision>4</cp:revision>
  <dcterms:created xsi:type="dcterms:W3CDTF">2022-03-06T18:43:33Z</dcterms:created>
  <dcterms:modified xsi:type="dcterms:W3CDTF">2022-03-06T19:04:53Z</dcterms:modified>
</cp:coreProperties>
</file>